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5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1" r:id="rId21"/>
    <p:sldId id="266" r:id="rId22"/>
    <p:sldId id="276" r:id="rId23"/>
    <p:sldId id="2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72"/>
            <p14:sldId id="273"/>
            <p14:sldId id="275"/>
            <p14:sldId id="271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September </a:t>
            </a:r>
            <a:r>
              <a:rPr lang="en-US" sz="2400" dirty="0">
                <a:latin typeface="Corbel" panose="020B0503020204020204" pitchFamily="34" charset="0"/>
              </a:rPr>
              <a:t>25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3 - 5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265673" y="111151"/>
            <a:ext cx="3926327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#projectieee</a:t>
            </a:r>
            <a:endParaRPr sz="20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675" y="3479260"/>
            <a:ext cx="5068110" cy="337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ss, indoor, wall, floor&#10;&#10;Description generated with very high confidence">
            <a:extLst>
              <a:ext uri="{FF2B5EF4-FFF2-40B4-BE49-F238E27FC236}">
                <a16:creationId xmlns:a16="http://schemas.microsoft.com/office/drawing/2014/main" id="{063FE38D-33BC-425A-B921-7FDAA9BF2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" t="30389" b="4837"/>
          <a:stretch/>
        </p:blipFill>
        <p:spPr>
          <a:xfrm>
            <a:off x="8001405" y="1965960"/>
            <a:ext cx="3801284" cy="18585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 Sub-teams:</a:t>
            </a:r>
            <a:endParaRPr lang="en-US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Base: Fridays 11:30 – 12:30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Arm: Thursdays  12:30 - 2</a:t>
            </a:r>
            <a:endParaRPr lang="en-US" sz="20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  <a:endParaRPr lang="en-US" sz="18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  <a:endParaRPr dirty="0"/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endParaRPr lang="en-US" sz="1200" dirty="0">
              <a:solidFill>
                <a:srgbClr val="2D2D2D"/>
              </a:solidFill>
              <a:latin typeface="Corbel"/>
              <a:sym typeface="Corbel"/>
            </a:endParaRPr>
          </a:p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3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Creality CR10 and Lulzbot Taz 3.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potentially use </a:t>
            </a: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ctoprint on Raspberry Pi(s) to control printers.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#3: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 Channel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0504-4E55-4870-9B8B-B8FB0AF0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588977"/>
            <a:ext cx="12192000" cy="52690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Walk over to Mama G’s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812</Words>
  <Application>Microsoft Office PowerPoint</Application>
  <PresentationFormat>Widescreen</PresentationFormat>
  <Paragraphs>152</Paragraphs>
  <Slides>21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Corbel</vt:lpstr>
      <vt:lpstr>Noto Sans Symbols</vt:lpstr>
      <vt:lpstr>Arial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</vt:lpstr>
      <vt:lpstr>SIDE PROJECT #1:  The Helpful Automated Defender (THAD)</vt:lpstr>
      <vt:lpstr>SIDE PROJECT #2:  3D PRINT ENCLOSURE</vt:lpstr>
      <vt:lpstr>SIDE PROJECT #3:  LAB ASSISTANT</vt:lpstr>
      <vt:lpstr>SIDE PROJECT #4:  MUSICAL TESLA COIL</vt:lpstr>
      <vt:lpstr>Meeting Schedule</vt:lpstr>
      <vt:lpstr>PROJECT IDEAS?</vt:lpstr>
      <vt:lpstr>Walk over to Mama G’s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</cp:revision>
  <dcterms:created xsi:type="dcterms:W3CDTF">2018-09-18T02:28:18Z</dcterms:created>
  <dcterms:modified xsi:type="dcterms:W3CDTF">2018-09-30T21:00:30Z</dcterms:modified>
</cp:coreProperties>
</file>